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05613" cy="9939338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13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17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5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2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48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3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2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4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96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6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CF65-F1C1-4AC1-A2BD-50D388D17535}" type="datetimeFigureOut">
              <a:rPr lang="en-AU" smtClean="0"/>
              <a:t>15/03/2016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B496-89E2-4FC6-9A58-D3A4521483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1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b.archiv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whoi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95232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What is a website that will give me appropriate and reliable information?</a:t>
            </a:r>
            <a:br>
              <a:rPr lang="en-AU" dirty="0" smtClean="0">
                <a:solidFill>
                  <a:srgbClr val="0070C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R</a:t>
            </a:r>
            <a:r>
              <a:rPr lang="en-AU" dirty="0" smtClean="0">
                <a:solidFill>
                  <a:srgbClr val="FFC000"/>
                </a:solidFill>
              </a:rPr>
              <a:t>E</a:t>
            </a:r>
            <a:r>
              <a:rPr lang="en-AU" dirty="0" smtClean="0">
                <a:solidFill>
                  <a:srgbClr val="00B050"/>
                </a:solidFill>
              </a:rPr>
              <a:t>A</a:t>
            </a:r>
            <a:r>
              <a:rPr lang="en-AU" dirty="0" smtClean="0">
                <a:solidFill>
                  <a:srgbClr val="0070C0"/>
                </a:solidFill>
              </a:rPr>
              <a:t>L</a:t>
            </a:r>
            <a:r>
              <a:rPr lang="en-AU" dirty="0" smtClean="0"/>
              <a:t> test for Websites </a:t>
            </a:r>
            <a:r>
              <a:rPr lang="en-AU" sz="2200" dirty="0" smtClean="0"/>
              <a:t>(Alan November)</a:t>
            </a:r>
            <a:endParaRPr lang="en-AU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R</a:t>
            </a:r>
            <a:r>
              <a:rPr lang="en-AU" sz="2400" dirty="0" smtClean="0">
                <a:solidFill>
                  <a:schemeClr val="tx1"/>
                </a:solidFill>
              </a:rPr>
              <a:t>ead the URL</a:t>
            </a:r>
          </a:p>
          <a:p>
            <a:r>
              <a:rPr lang="en-AU" sz="2400" dirty="0" smtClean="0">
                <a:solidFill>
                  <a:srgbClr val="FFC000"/>
                </a:solidFill>
              </a:rPr>
              <a:t>E</a:t>
            </a:r>
            <a:r>
              <a:rPr lang="en-AU" sz="2400" dirty="0" smtClean="0">
                <a:solidFill>
                  <a:schemeClr val="tx1"/>
                </a:solidFill>
              </a:rPr>
              <a:t>xamine the site’s content and history</a:t>
            </a:r>
          </a:p>
          <a:p>
            <a:r>
              <a:rPr lang="en-AU" sz="2400" dirty="0" smtClean="0">
                <a:solidFill>
                  <a:srgbClr val="00B050"/>
                </a:solidFill>
              </a:rPr>
              <a:t>A</a:t>
            </a:r>
            <a:r>
              <a:rPr lang="en-AU" sz="2400" dirty="0" smtClean="0">
                <a:solidFill>
                  <a:schemeClr val="tx1"/>
                </a:solidFill>
              </a:rPr>
              <a:t>sk about the publisher or the author</a:t>
            </a:r>
          </a:p>
          <a:p>
            <a:r>
              <a:rPr lang="en-AU" sz="2400" dirty="0" smtClean="0">
                <a:solidFill>
                  <a:srgbClr val="0070C0"/>
                </a:solidFill>
              </a:rPr>
              <a:t>L</a:t>
            </a:r>
            <a:r>
              <a:rPr lang="en-AU" sz="2400" dirty="0" smtClean="0">
                <a:solidFill>
                  <a:schemeClr val="tx1"/>
                </a:solidFill>
              </a:rPr>
              <a:t>ook at the links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8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R</a:t>
            </a:r>
            <a:r>
              <a:rPr lang="en-AU" dirty="0" smtClean="0">
                <a:solidFill>
                  <a:srgbClr val="0070C0"/>
                </a:solidFill>
              </a:rPr>
              <a:t>ead the URL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0554" t="42908" r="20288" b="32614"/>
          <a:stretch/>
        </p:blipFill>
        <p:spPr bwMode="auto">
          <a:xfrm>
            <a:off x="1547664" y="1772816"/>
            <a:ext cx="5861323" cy="3598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8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E</a:t>
            </a:r>
            <a:r>
              <a:rPr lang="en-AU" dirty="0" smtClean="0">
                <a:solidFill>
                  <a:srgbClr val="0070C0"/>
                </a:solidFill>
              </a:rPr>
              <a:t>xamine the website’s content and history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556792"/>
            <a:ext cx="8593723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Check the following:</a:t>
            </a:r>
          </a:p>
          <a:p>
            <a:r>
              <a:rPr lang="en-AU" sz="2400" dirty="0" smtClean="0"/>
              <a:t>The date at the bottom of the page.</a:t>
            </a:r>
          </a:p>
          <a:p>
            <a:pPr marL="0" indent="0">
              <a:buNone/>
            </a:pPr>
            <a:r>
              <a:rPr lang="en-AU" sz="2400" dirty="0"/>
              <a:t>	</a:t>
            </a:r>
            <a:r>
              <a:rPr lang="en-AU" sz="2400" dirty="0" smtClean="0"/>
              <a:t>Date of copyright or when last published.</a:t>
            </a:r>
          </a:p>
          <a:p>
            <a:r>
              <a:rPr lang="en-AU" sz="2400" dirty="0" err="1" smtClean="0"/>
              <a:t>Webtool</a:t>
            </a:r>
            <a:r>
              <a:rPr lang="en-AU" sz="2400" dirty="0" smtClean="0"/>
              <a:t> - Archive </a:t>
            </a:r>
            <a:r>
              <a:rPr lang="en-AU" sz="2400" dirty="0"/>
              <a:t>W</a:t>
            </a:r>
            <a:r>
              <a:rPr lang="en-AU" sz="2400" dirty="0" smtClean="0"/>
              <a:t>ayback Machine </a:t>
            </a:r>
            <a:r>
              <a:rPr lang="en-AU" sz="2400" dirty="0" smtClean="0">
                <a:hlinkClick r:id="rId2"/>
              </a:rPr>
              <a:t>https://web.archive.org/</a:t>
            </a:r>
            <a:endParaRPr lang="en-AU" sz="2400" dirty="0" smtClean="0"/>
          </a:p>
          <a:p>
            <a:endParaRPr lang="en-AU" sz="2400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7533" b="6057"/>
          <a:stretch/>
        </p:blipFill>
        <p:spPr bwMode="auto">
          <a:xfrm>
            <a:off x="2267744" y="3501008"/>
            <a:ext cx="4561275" cy="3278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3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933056"/>
            <a:ext cx="7056784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A</a:t>
            </a:r>
            <a:r>
              <a:rPr lang="en-AU" dirty="0" smtClean="0">
                <a:solidFill>
                  <a:srgbClr val="0070C0"/>
                </a:solidFill>
              </a:rPr>
              <a:t>sk about the publisher or author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r>
              <a:rPr lang="en-AU" dirty="0" smtClean="0"/>
              <a:t>Google the author or publisher</a:t>
            </a:r>
            <a:endParaRPr lang="en-AU" dirty="0"/>
          </a:p>
          <a:p>
            <a:r>
              <a:rPr lang="en-AU" dirty="0" err="1" smtClean="0"/>
              <a:t>Webtool</a:t>
            </a:r>
            <a:r>
              <a:rPr lang="en-AU" dirty="0" smtClean="0"/>
              <a:t>: Domain lookup service</a:t>
            </a:r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n-AU" dirty="0" err="1" smtClean="0"/>
              <a:t>easywhois</a:t>
            </a:r>
            <a:r>
              <a:rPr lang="en-AU" dirty="0" smtClean="0"/>
              <a:t> (</a:t>
            </a:r>
            <a:r>
              <a:rPr lang="en-AU" dirty="0" smtClean="0">
                <a:hlinkClick r:id="rId2"/>
              </a:rPr>
              <a:t>http://www.easywhois.com</a:t>
            </a:r>
            <a:r>
              <a:rPr lang="en-AU" dirty="0" smtClean="0"/>
              <a:t>) </a:t>
            </a:r>
          </a:p>
          <a:p>
            <a:pPr marL="400050" lvl="1" indent="0">
              <a:buNone/>
            </a:pPr>
            <a:endParaRPr lang="en-AU" sz="2200" dirty="0" smtClean="0"/>
          </a:p>
          <a:p>
            <a:pPr marL="400050" lvl="1" indent="0">
              <a:buNone/>
            </a:pPr>
            <a:r>
              <a:rPr lang="en-AU" sz="2200" dirty="0" err="1" smtClean="0"/>
              <a:t>Eg</a:t>
            </a:r>
            <a:r>
              <a:rPr lang="en-AU" sz="2200" dirty="0" smtClean="0"/>
              <a:t>. Search Martin Luther King</a:t>
            </a:r>
          </a:p>
          <a:p>
            <a:pPr marL="400050" lvl="1" indent="0">
              <a:buNone/>
            </a:pPr>
            <a:r>
              <a:rPr lang="en-AU" sz="2200" dirty="0" smtClean="0"/>
              <a:t>One search result is martinlutherking.org </a:t>
            </a:r>
          </a:p>
          <a:p>
            <a:pPr marL="400050" lvl="1" indent="0">
              <a:buNone/>
            </a:pPr>
            <a:r>
              <a:rPr lang="en-AU" sz="2200" dirty="0" smtClean="0"/>
              <a:t>martinlutherking.org is a web</a:t>
            </a:r>
            <a:r>
              <a:rPr lang="en-AU" sz="2200" dirty="0"/>
              <a:t>s</a:t>
            </a:r>
            <a:r>
              <a:rPr lang="en-AU" sz="2200" dirty="0" smtClean="0"/>
              <a:t>ite hosted by </a:t>
            </a:r>
            <a:r>
              <a:rPr lang="en-AU" sz="2200" dirty="0" smtClean="0">
                <a:solidFill>
                  <a:srgbClr val="0070C0"/>
                </a:solidFill>
              </a:rPr>
              <a:t>stormfront.org</a:t>
            </a:r>
          </a:p>
          <a:p>
            <a:pPr marL="400050" lvl="1" indent="0">
              <a:buNone/>
            </a:pPr>
            <a:r>
              <a:rPr lang="en-AU" sz="2200" dirty="0"/>
              <a:t>R</a:t>
            </a:r>
            <a:r>
              <a:rPr lang="en-AU" sz="2200" dirty="0" smtClean="0"/>
              <a:t>esearch </a:t>
            </a:r>
            <a:r>
              <a:rPr lang="en-AU" sz="2200" dirty="0" err="1" smtClean="0">
                <a:solidFill>
                  <a:srgbClr val="0070C0"/>
                </a:solidFill>
              </a:rPr>
              <a:t>stormfront</a:t>
            </a:r>
            <a:r>
              <a:rPr lang="en-AU" sz="2200" dirty="0" smtClean="0">
                <a:solidFill>
                  <a:srgbClr val="0070C0"/>
                </a:solidFill>
              </a:rPr>
              <a:t> </a:t>
            </a:r>
            <a:r>
              <a:rPr lang="en-AU" sz="2200" dirty="0" smtClean="0"/>
              <a:t>and discover it is white supremacist organisation with a certain bias</a:t>
            </a:r>
            <a:endParaRPr lang="en-A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4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F0"/>
                </a:solidFill>
              </a:rPr>
              <a:t>L</a:t>
            </a:r>
            <a:r>
              <a:rPr lang="en-AU" dirty="0" smtClean="0">
                <a:solidFill>
                  <a:srgbClr val="0070C0"/>
                </a:solidFill>
              </a:rPr>
              <a:t>ook at the links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Search using a number of search engines google, </a:t>
            </a:r>
            <a:r>
              <a:rPr lang="en-AU" sz="2400" dirty="0" err="1" smtClean="0"/>
              <a:t>bing</a:t>
            </a:r>
            <a:r>
              <a:rPr lang="en-AU" sz="2400" dirty="0" smtClean="0"/>
              <a:t>…</a:t>
            </a:r>
          </a:p>
          <a:p>
            <a:r>
              <a:rPr lang="en-AU" sz="2400" dirty="0" smtClean="0"/>
              <a:t>Look beyond the “top hits”</a:t>
            </a:r>
          </a:p>
          <a:p>
            <a:r>
              <a:rPr lang="en-AU" sz="2400" dirty="0" smtClean="0"/>
              <a:t>Type </a:t>
            </a:r>
            <a:r>
              <a:rPr lang="en-AU" sz="2400" dirty="0" smtClean="0">
                <a:solidFill>
                  <a:srgbClr val="FF0000"/>
                </a:solidFill>
              </a:rPr>
              <a:t>link:</a:t>
            </a:r>
            <a:r>
              <a:rPr lang="en-AU" sz="2400" dirty="0" smtClean="0"/>
              <a:t> into the search bar followed directly by the URL to gain a list of webpages that link to the website.</a:t>
            </a:r>
            <a:endParaRPr lang="en-AU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390" t="6919" r="4324" b="34715"/>
          <a:stretch/>
        </p:blipFill>
        <p:spPr bwMode="auto">
          <a:xfrm>
            <a:off x="1835696" y="3284984"/>
            <a:ext cx="5544616" cy="313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2313115" y="3616666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74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hat is a website that will give me appropriate and reliable information? REAL test for Websites (Alan November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Read the URL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Examine the website’s content and history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sk about the publisher or author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Look at the links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117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is a website that will give me appropriate and reliable information? REAL test for Websites (Alan November)</vt:lpstr>
      <vt:lpstr>Read the URL</vt:lpstr>
      <vt:lpstr>Examine the website’s content and history</vt:lpstr>
      <vt:lpstr>Ask about the publisher or author</vt:lpstr>
      <vt:lpstr>Look at the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website that will give me appropriate and reliable information? REAL test for Websites (Alan November)</dc:title>
  <dc:creator>Alex Parker</dc:creator>
  <cp:lastModifiedBy>Alex Parker</cp:lastModifiedBy>
  <cp:revision>11</cp:revision>
  <cp:lastPrinted>2016-02-23T03:21:43Z</cp:lastPrinted>
  <dcterms:created xsi:type="dcterms:W3CDTF">2016-02-22T22:23:46Z</dcterms:created>
  <dcterms:modified xsi:type="dcterms:W3CDTF">2016-03-15T04:23:05Z</dcterms:modified>
</cp:coreProperties>
</file>